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7" r:id="rId8"/>
    <p:sldId id="263" r:id="rId9"/>
    <p:sldId id="264" r:id="rId10"/>
    <p:sldId id="268" r:id="rId11"/>
    <p:sldId id="269" r:id="rId12"/>
    <p:sldId id="270" r:id="rId13"/>
    <p:sldId id="259" r:id="rId1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4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81" autoAdjust="0"/>
    <p:restoredTop sz="94689"/>
  </p:normalViewPr>
  <p:slideViewPr>
    <p:cSldViewPr snapToGrid="0">
      <p:cViewPr varScale="1">
        <p:scale>
          <a:sx n="68" d="100"/>
          <a:sy n="68" d="100"/>
        </p:scale>
        <p:origin x="9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BDEAF-98C6-3563-054A-E97D87FA0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126583-2238-CEB4-214B-4FF20F847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1A81A7-AB93-630D-E41C-A63E12024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15/07/2025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30D14D-CA16-D736-C788-B5A964094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0A50F5-73E2-49B2-07D3-6974CAD5F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73089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AC127A-2DD3-A5E8-EE71-2BC058A8E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F9EF0F-5A58-5492-2C92-166BE2EF2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D3249E-766E-C2A1-F1A5-C3648F12A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15/07/2025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676241-4CEC-04F7-F4D8-61B6D7922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6D86B7-0BD2-9DB3-0E26-AC1DB7A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635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972EB24-D2BB-2CB2-4673-12FD5AFEB4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767D324-042B-3338-B338-2A2ECCB06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383086-3E40-A324-F743-93398C7E7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15/07/2025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021378-6CE3-D5E8-7E34-77C8DD865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4B9A96-6F06-84FC-1965-735FDA6A9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6453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6241B-D595-3AE2-06A1-523079920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F3B2A9-A1B8-D360-919B-F858C620C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7BB429-F48F-88CE-CD87-D9F74A1C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15/07/2025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6048A7-3CA6-CE3C-90F0-DD95427B6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679C7F-7BE6-D4A4-3EDC-F99AF33E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304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214AA3-6C0E-CE7C-9DB1-EE812AE21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1DF029-9225-2EE1-2634-1A2C0E6E4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47B9C4-8A48-BF3E-E290-4E415825E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15/07/2025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566E16-DCDF-02B8-77F3-A039F47E4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71CD94-C277-B38B-14CD-358F0AD03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61124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12CFA-AA82-7CAF-0779-67498C28F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DF725D-ABB1-91A2-4C46-3C893C97AB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18AAAD-01AF-0E6C-974E-589890318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C84959-15F0-C01D-00B1-B808BB732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15/07/2025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36D6F13-8B4B-2C9A-E2DE-9A994DE49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0B2572-925E-0339-9947-140F0B608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0525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38711-A2F0-3BFD-2837-279ACB5A6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504580-EE28-80C7-6D36-A99948D52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30A84F-59B6-DCAD-CA04-356E2FE10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7FE44E1-9EF2-6A59-9B4E-632A1BC8EB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146037-F8AE-0DFD-DC63-3686A67E82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6DF8BCD-256E-8F25-643B-CBDCB404D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15/07/2025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2E94F84-A3FB-C8EF-9F23-F05B1BAF2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7E5871E-08D1-338D-5929-9CFC0FB44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5594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6D37A-2D94-9038-CF79-B7770837C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ED17ABE-61A3-28CF-CA20-2F2EB1102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15/07/2025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7E5E48-CA19-3599-3851-4964EA5DA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D45A88-BE31-C428-8CA2-65803D28B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265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577E49D-929A-662A-8BC6-5668E7E4E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15/07/2025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8308DBF-5715-F5EC-28D7-F5C82B398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3E50EF-1468-3BCC-1AED-09B42C7C4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7261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12061F-C33C-B8A2-CB3A-EE69CDCE5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519F2F-7826-B98E-8E49-2568CC08B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698682-9356-7305-28A0-605BB5FA6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94B566-DB99-CD85-7823-91A4914D5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15/07/2025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1CA054-53D3-787A-502E-2B133A47D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7AEEEC-D0D1-0A4E-6AF4-031C94A05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54242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C9F527-0268-E551-8301-947F49363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3D639AB-6A7B-90D4-76D2-42FD2FAD23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53FEA3E-EFAB-0646-23CD-AD570E1CC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F4B432-D4EC-1643-8A53-75F198BC8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15/07/2025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A35488-CEF4-2726-1EC6-9B1692C3F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228F58-EF68-BB38-0C95-68DA6CD2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9504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B98E7F1-AF40-7376-1CEB-895917B4D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1732EC-50A5-4400-8677-01F06C97F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91D64B-2489-2EB0-17B6-2CF188CB20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EC475-99D2-6040-86F3-FB2411DAF9A8}" type="datetimeFigureOut">
              <a:rPr lang="es-PE" smtClean="0"/>
              <a:t>15/07/2025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10561B-C60F-84D4-D2AF-DC91B7AE6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A685BB-E379-7802-8F09-0B95F45B3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9336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69AD6-AE95-632B-A515-4DDF5D42F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93712"/>
            <a:ext cx="10070592" cy="3321872"/>
          </a:xfrm>
        </p:spPr>
        <p:txBody>
          <a:bodyPr anchor="ctr">
            <a:normAutofit fontScale="90000"/>
          </a:bodyPr>
          <a:lstStyle/>
          <a:p>
            <a:r>
              <a:rPr lang="es-PE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DATOS DE VIOLENCIA</a:t>
            </a:r>
            <a:br>
              <a:rPr lang="es-PE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br>
              <a:rPr lang="es-PE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r>
              <a:rPr lang="es-PE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REGIÓN ICA </a:t>
            </a:r>
            <a:br>
              <a:rPr lang="es-PE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endParaRPr lang="es-PE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079F78-9C65-AE40-AAF8-1AE8C61CD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37492"/>
            <a:ext cx="9144000" cy="587090"/>
          </a:xfrm>
        </p:spPr>
        <p:txBody>
          <a:bodyPr/>
          <a:lstStyle/>
          <a:p>
            <a:r>
              <a:rPr lang="es-PE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ENDES 2024 </a:t>
            </a:r>
            <a:r>
              <a:rPr lang="es-PE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- INEI</a:t>
            </a:r>
          </a:p>
        </p:txBody>
      </p:sp>
      <p:cxnSp>
        <p:nvCxnSpPr>
          <p:cNvPr id="7" name="Google Shape;58;p13">
            <a:extLst>
              <a:ext uri="{FF2B5EF4-FFF2-40B4-BE49-F238E27FC236}">
                <a16:creationId xmlns:a16="http://schemas.microsoft.com/office/drawing/2014/main" id="{1E209F4C-1C48-EB82-A1E8-4A0A040CB6D8}"/>
              </a:ext>
            </a:extLst>
          </p:cNvPr>
          <p:cNvCxnSpPr>
            <a:cxnSpLocks/>
          </p:cNvCxnSpPr>
          <p:nvPr/>
        </p:nvCxnSpPr>
        <p:spPr>
          <a:xfrm>
            <a:off x="3790650" y="3786583"/>
            <a:ext cx="4610700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64C71279-B97B-ED2D-8BAE-80ED6FE39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68" y="-1095130"/>
            <a:ext cx="2350478" cy="827368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5C61CB3C-0F39-C494-3CC9-F321EAA01016}"/>
              </a:ext>
            </a:extLst>
          </p:cNvPr>
          <p:cNvGrpSpPr/>
          <p:nvPr/>
        </p:nvGrpSpPr>
        <p:grpSpPr>
          <a:xfrm>
            <a:off x="234584" y="103785"/>
            <a:ext cx="11264347" cy="837760"/>
            <a:chOff x="234584" y="103785"/>
            <a:chExt cx="11264347" cy="83776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450467EF-DA43-D6EF-57D6-D5E4B640E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584" y="227413"/>
              <a:ext cx="2578832" cy="621846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CFD8109E-1D97-D815-C712-6F5588D3E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84018" y="118414"/>
              <a:ext cx="1251350" cy="823131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DE50E1A2-4897-246B-31CA-9D2975966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37069" y="103785"/>
              <a:ext cx="1661862" cy="837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9691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A4C7CE-D1BA-187E-BBE8-C0E59026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3145537"/>
            <a:ext cx="11476424" cy="2592164"/>
          </a:xfrm>
        </p:spPr>
        <p:txBody>
          <a:bodyPr>
            <a:normAutofit/>
          </a:bodyPr>
          <a:lstStyle/>
          <a:p>
            <a:pPr marL="457200" indent="-367030">
              <a:lnSpc>
                <a:spcPct val="107000"/>
              </a:lnSpc>
            </a:pPr>
            <a:r>
              <a:rPr lang="es-P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PE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NIÑAS Y ADOLESCENTES CON NIÑOS/AS REGISTRADOS/AS COMO NACIDOS VIVOS:</a:t>
            </a:r>
            <a:br>
              <a:rPr lang="es-PE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PE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s-PE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PE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3.1 SEGÚN DEPARTAMENTO LAMBAYEQUEY GRUPOS DE EDAD</a:t>
            </a:r>
            <a:endParaRPr lang="es-PE" sz="32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89B4C8C-FA80-8A26-EBAE-6E4F40DCA541}"/>
              </a:ext>
            </a:extLst>
          </p:cNvPr>
          <p:cNvSpPr txBox="1">
            <a:spLocks/>
          </p:cNvSpPr>
          <p:nvPr/>
        </p:nvSpPr>
        <p:spPr>
          <a:xfrm>
            <a:off x="1688122" y="4313663"/>
            <a:ext cx="23786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PE" sz="96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5" name="Google Shape;58;p13">
            <a:extLst>
              <a:ext uri="{FF2B5EF4-FFF2-40B4-BE49-F238E27FC236}">
                <a16:creationId xmlns:a16="http://schemas.microsoft.com/office/drawing/2014/main" id="{CE90D336-6368-73DE-81B8-9522B90B5B85}"/>
              </a:ext>
            </a:extLst>
          </p:cNvPr>
          <p:cNvCxnSpPr>
            <a:cxnSpLocks/>
          </p:cNvCxnSpPr>
          <p:nvPr/>
        </p:nvCxnSpPr>
        <p:spPr>
          <a:xfrm>
            <a:off x="4501662" y="5721714"/>
            <a:ext cx="6893169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Redondear rectángulo de esquina del mismo lado 7">
            <a:extLst>
              <a:ext uri="{FF2B5EF4-FFF2-40B4-BE49-F238E27FC236}">
                <a16:creationId xmlns:a16="http://schemas.microsoft.com/office/drawing/2014/main" id="{245AC189-81AD-4209-7FB8-4DC394FA3CB1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E5E49E9-51CF-AF04-D837-D6B3A951E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59" y="0"/>
            <a:ext cx="11266384" cy="8352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77D480F-09EA-445A-E991-E473C73DD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32" y="869448"/>
            <a:ext cx="11711930" cy="537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3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A4C7CE-D1BA-187E-BBE8-C0E59026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3145537"/>
            <a:ext cx="11476424" cy="2592164"/>
          </a:xfrm>
        </p:spPr>
        <p:txBody>
          <a:bodyPr>
            <a:normAutofit/>
          </a:bodyPr>
          <a:lstStyle/>
          <a:p>
            <a:pPr marL="457200" indent="-367030">
              <a:lnSpc>
                <a:spcPct val="107000"/>
              </a:lnSpc>
            </a:pPr>
            <a:r>
              <a:rPr lang="es-P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PE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NIÑAS Y ADOLESCENTES CON NIÑOS/AS REGISTRADOS/AS COMO NACIDOS VIVOS:</a:t>
            </a:r>
            <a:br>
              <a:rPr lang="es-PE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PE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s-PE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PE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3.1 SEGÚN DEPARTAMENTO LAMBAYEQUEY GRUPOS DE EDAD</a:t>
            </a:r>
            <a:endParaRPr lang="es-PE" sz="32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89B4C8C-FA80-8A26-EBAE-6E4F40DCA541}"/>
              </a:ext>
            </a:extLst>
          </p:cNvPr>
          <p:cNvSpPr txBox="1">
            <a:spLocks/>
          </p:cNvSpPr>
          <p:nvPr/>
        </p:nvSpPr>
        <p:spPr>
          <a:xfrm>
            <a:off x="1688122" y="4313663"/>
            <a:ext cx="23786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PE" sz="96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5" name="Google Shape;58;p13">
            <a:extLst>
              <a:ext uri="{FF2B5EF4-FFF2-40B4-BE49-F238E27FC236}">
                <a16:creationId xmlns:a16="http://schemas.microsoft.com/office/drawing/2014/main" id="{CE90D336-6368-73DE-81B8-9522B90B5B85}"/>
              </a:ext>
            </a:extLst>
          </p:cNvPr>
          <p:cNvCxnSpPr>
            <a:cxnSpLocks/>
          </p:cNvCxnSpPr>
          <p:nvPr/>
        </p:nvCxnSpPr>
        <p:spPr>
          <a:xfrm>
            <a:off x="4501662" y="5721714"/>
            <a:ext cx="6893169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Redondear rectángulo de esquina del mismo lado 7">
            <a:extLst>
              <a:ext uri="{FF2B5EF4-FFF2-40B4-BE49-F238E27FC236}">
                <a16:creationId xmlns:a16="http://schemas.microsoft.com/office/drawing/2014/main" id="{245AC189-81AD-4209-7FB8-4DC394FA3CB1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E5E49E9-51CF-AF04-D837-D6B3A951E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59" y="0"/>
            <a:ext cx="11266384" cy="83522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061F64D-C5E4-9010-99EA-5BFBD9A79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99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8915B92-AC65-48B7-7C8F-27C02CA55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59" y="0"/>
            <a:ext cx="11266384" cy="83522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DFAAD23-087B-79E7-93C7-ACA964709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4" y="835224"/>
            <a:ext cx="11644487" cy="559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30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69AD6-AE95-632B-A515-4DDF5D42F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7565" y="3023388"/>
            <a:ext cx="3922643" cy="1132322"/>
          </a:xfrm>
        </p:spPr>
        <p:txBody>
          <a:bodyPr anchor="ctr"/>
          <a:lstStyle/>
          <a:p>
            <a:r>
              <a:rPr lang="es-PE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GRACIAS</a:t>
            </a:r>
          </a:p>
        </p:txBody>
      </p:sp>
      <p:cxnSp>
        <p:nvCxnSpPr>
          <p:cNvPr id="7" name="Google Shape;58;p13">
            <a:extLst>
              <a:ext uri="{FF2B5EF4-FFF2-40B4-BE49-F238E27FC236}">
                <a16:creationId xmlns:a16="http://schemas.microsoft.com/office/drawing/2014/main" id="{1E209F4C-1C48-EB82-A1E8-4A0A040CB6D8}"/>
              </a:ext>
            </a:extLst>
          </p:cNvPr>
          <p:cNvCxnSpPr>
            <a:cxnSpLocks/>
          </p:cNvCxnSpPr>
          <p:nvPr/>
        </p:nvCxnSpPr>
        <p:spPr>
          <a:xfrm>
            <a:off x="3790650" y="4155710"/>
            <a:ext cx="4610700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415FC697-1218-A4C8-D91D-106F38CA2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66" y="105226"/>
            <a:ext cx="11266384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51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A4C7CE-D1BA-187E-BBE8-C0E59026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4507991"/>
            <a:ext cx="11476424" cy="1229709"/>
          </a:xfrm>
        </p:spPr>
        <p:txBody>
          <a:bodyPr>
            <a:normAutofit/>
          </a:bodyPr>
          <a:lstStyle/>
          <a:p>
            <a:pPr marL="457200" indent="-367030" algn="r">
              <a:lnSpc>
                <a:spcPct val="107000"/>
              </a:lnSpc>
            </a:pPr>
            <a:r>
              <a:rPr lang="es-PE" sz="6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TIPO DE VIOLENCIA</a:t>
            </a:r>
            <a:endParaRPr lang="es-PE" sz="66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89B4C8C-FA80-8A26-EBAE-6E4F40DCA541}"/>
              </a:ext>
            </a:extLst>
          </p:cNvPr>
          <p:cNvSpPr txBox="1">
            <a:spLocks/>
          </p:cNvSpPr>
          <p:nvPr/>
        </p:nvSpPr>
        <p:spPr>
          <a:xfrm>
            <a:off x="1688122" y="4313663"/>
            <a:ext cx="23786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PE" sz="96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5" name="Google Shape;58;p13">
            <a:extLst>
              <a:ext uri="{FF2B5EF4-FFF2-40B4-BE49-F238E27FC236}">
                <a16:creationId xmlns:a16="http://schemas.microsoft.com/office/drawing/2014/main" id="{CE90D336-6368-73DE-81B8-9522B90B5B85}"/>
              </a:ext>
            </a:extLst>
          </p:cNvPr>
          <p:cNvCxnSpPr>
            <a:cxnSpLocks/>
          </p:cNvCxnSpPr>
          <p:nvPr/>
        </p:nvCxnSpPr>
        <p:spPr>
          <a:xfrm>
            <a:off x="4501662" y="5721714"/>
            <a:ext cx="6893169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Redondear rectángulo de esquina del mismo lado 7">
            <a:extLst>
              <a:ext uri="{FF2B5EF4-FFF2-40B4-BE49-F238E27FC236}">
                <a16:creationId xmlns:a16="http://schemas.microsoft.com/office/drawing/2014/main" id="{245AC189-81AD-4209-7FB8-4DC394FA3CB1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E5E49E9-51CF-AF04-D837-D6B3A951E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59" y="0"/>
            <a:ext cx="11266384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69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9995"/>
            <a:ext cx="10515600" cy="959168"/>
          </a:xfrm>
        </p:spPr>
        <p:txBody>
          <a:bodyPr>
            <a:normAutofit/>
          </a:bodyPr>
          <a:lstStyle/>
          <a:p>
            <a:r>
              <a:rPr lang="es-PE" sz="40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Violencia Familiar</a:t>
            </a:r>
          </a:p>
        </p:txBody>
      </p:sp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977111" y="2081075"/>
            <a:ext cx="3763701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E1A121C4-74E9-E2D9-F533-75DEF76DF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04" y="-2615"/>
            <a:ext cx="11266384" cy="8352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40F03C4-E7D0-B9A0-2F94-B339F28D7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74" y="1659990"/>
            <a:ext cx="11526623" cy="485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50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507" y="829995"/>
            <a:ext cx="6262612" cy="959168"/>
          </a:xfrm>
        </p:spPr>
        <p:txBody>
          <a:bodyPr>
            <a:normAutofit/>
          </a:bodyPr>
          <a:lstStyle/>
          <a:p>
            <a:r>
              <a:rPr lang="es-PE" sz="40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Violencia Física</a:t>
            </a:r>
          </a:p>
        </p:txBody>
      </p:sp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1117791" y="2306158"/>
            <a:ext cx="3763701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DD13B8E-EED5-8E60-D3F4-9EBD7B062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70" y="0"/>
            <a:ext cx="11266384" cy="8352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357D1C4-CFE3-47F0-C6A2-73F256923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70" y="1659989"/>
            <a:ext cx="11664798" cy="481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03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702753"/>
            <a:ext cx="6262612" cy="959168"/>
          </a:xfrm>
        </p:spPr>
        <p:txBody>
          <a:bodyPr>
            <a:normAutofit/>
          </a:bodyPr>
          <a:lstStyle/>
          <a:p>
            <a:r>
              <a:rPr lang="es-PE" sz="40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Violencia Psicológica</a:t>
            </a:r>
          </a:p>
        </p:txBody>
      </p:sp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1117791" y="2306158"/>
            <a:ext cx="3763701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DD13B8E-EED5-8E60-D3F4-9EBD7B062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70" y="0"/>
            <a:ext cx="11266384" cy="8352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0616BEA-0132-ABB5-0D5C-AD66313F3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70" y="1532748"/>
            <a:ext cx="11434322" cy="506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02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256" y="829995"/>
            <a:ext cx="6262612" cy="959168"/>
          </a:xfrm>
        </p:spPr>
        <p:txBody>
          <a:bodyPr>
            <a:normAutofit/>
          </a:bodyPr>
          <a:lstStyle/>
          <a:p>
            <a:r>
              <a:rPr lang="es-PE" sz="40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Violencia Sexual</a:t>
            </a:r>
          </a:p>
        </p:txBody>
      </p:sp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1117791" y="2306158"/>
            <a:ext cx="3763701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DD13B8E-EED5-8E60-D3F4-9EBD7B062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70" y="0"/>
            <a:ext cx="11266384" cy="83522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5E60DD3-9AF1-2604-D680-27FC929FA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38" y="1789163"/>
            <a:ext cx="11266384" cy="464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24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A4C7CE-D1BA-187E-BBE8-C0E59026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734" y="4412137"/>
            <a:ext cx="7665722" cy="1325563"/>
          </a:xfrm>
        </p:spPr>
        <p:txBody>
          <a:bodyPr>
            <a:normAutofit fontScale="90000"/>
          </a:bodyPr>
          <a:lstStyle/>
          <a:p>
            <a:r>
              <a:rPr lang="es-PE" sz="5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POR TIPO DE VIOLENCIA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89B4C8C-FA80-8A26-EBAE-6E4F40DCA541}"/>
              </a:ext>
            </a:extLst>
          </p:cNvPr>
          <p:cNvSpPr txBox="1">
            <a:spLocks/>
          </p:cNvSpPr>
          <p:nvPr/>
        </p:nvSpPr>
        <p:spPr>
          <a:xfrm>
            <a:off x="1688122" y="4313663"/>
            <a:ext cx="23786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PE" sz="96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5" name="Google Shape;58;p13">
            <a:extLst>
              <a:ext uri="{FF2B5EF4-FFF2-40B4-BE49-F238E27FC236}">
                <a16:creationId xmlns:a16="http://schemas.microsoft.com/office/drawing/2014/main" id="{CE90D336-6368-73DE-81B8-9522B90B5B85}"/>
              </a:ext>
            </a:extLst>
          </p:cNvPr>
          <p:cNvCxnSpPr>
            <a:cxnSpLocks/>
          </p:cNvCxnSpPr>
          <p:nvPr/>
        </p:nvCxnSpPr>
        <p:spPr>
          <a:xfrm>
            <a:off x="4501662" y="5721714"/>
            <a:ext cx="6893169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Redondear rectángulo de esquina del mismo lado 7">
            <a:extLst>
              <a:ext uri="{FF2B5EF4-FFF2-40B4-BE49-F238E27FC236}">
                <a16:creationId xmlns:a16="http://schemas.microsoft.com/office/drawing/2014/main" id="{245AC189-81AD-4209-7FB8-4DC394FA3CB1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E5E49E9-51CF-AF04-D837-D6B3A951E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59" y="0"/>
            <a:ext cx="11266384" cy="8352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9B996B6-C5B9-EF03-9544-AB4547AEB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230"/>
            <a:ext cx="12192000" cy="686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24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68" y="829995"/>
            <a:ext cx="6491768" cy="959168"/>
          </a:xfrm>
        </p:spPr>
        <p:txBody>
          <a:bodyPr>
            <a:normAutofit fontScale="90000"/>
          </a:bodyPr>
          <a:lstStyle/>
          <a:p>
            <a:r>
              <a:rPr lang="es-PE" sz="40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CANTIDAD DE FEMINICIDIO</a:t>
            </a:r>
          </a:p>
        </p:txBody>
      </p:sp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1117791" y="2306158"/>
            <a:ext cx="3763701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DD13B8E-EED5-8E60-D3F4-9EBD7B062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70" y="0"/>
            <a:ext cx="11266384" cy="8352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7ECC9CB-6EB7-186E-0034-0F4508D53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69" y="1659990"/>
            <a:ext cx="11622595" cy="481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34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A4C7CE-D1BA-187E-BBE8-C0E59026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6734" y="4412137"/>
            <a:ext cx="7665722" cy="1325563"/>
          </a:xfrm>
        </p:spPr>
        <p:txBody>
          <a:bodyPr>
            <a:normAutofit fontScale="90000"/>
          </a:bodyPr>
          <a:lstStyle/>
          <a:p>
            <a:r>
              <a:rPr lang="es-PE" sz="5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POR TIPO DE VIOLENCIA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89B4C8C-FA80-8A26-EBAE-6E4F40DCA541}"/>
              </a:ext>
            </a:extLst>
          </p:cNvPr>
          <p:cNvSpPr txBox="1">
            <a:spLocks/>
          </p:cNvSpPr>
          <p:nvPr/>
        </p:nvSpPr>
        <p:spPr>
          <a:xfrm>
            <a:off x="1688122" y="4313663"/>
            <a:ext cx="23786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PE" sz="96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5" name="Google Shape;58;p13">
            <a:extLst>
              <a:ext uri="{FF2B5EF4-FFF2-40B4-BE49-F238E27FC236}">
                <a16:creationId xmlns:a16="http://schemas.microsoft.com/office/drawing/2014/main" id="{CE90D336-6368-73DE-81B8-9522B90B5B85}"/>
              </a:ext>
            </a:extLst>
          </p:cNvPr>
          <p:cNvCxnSpPr>
            <a:cxnSpLocks/>
          </p:cNvCxnSpPr>
          <p:nvPr/>
        </p:nvCxnSpPr>
        <p:spPr>
          <a:xfrm>
            <a:off x="4501662" y="5721714"/>
            <a:ext cx="6893169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Redondear rectángulo de esquina del mismo lado 7">
            <a:extLst>
              <a:ext uri="{FF2B5EF4-FFF2-40B4-BE49-F238E27FC236}">
                <a16:creationId xmlns:a16="http://schemas.microsoft.com/office/drawing/2014/main" id="{245AC189-81AD-4209-7FB8-4DC394FA3CB1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E5E49E9-51CF-AF04-D837-D6B3A951E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59" y="0"/>
            <a:ext cx="11266384" cy="8352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1A6DF9B-8641-F1F2-7766-0BDE7C99F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459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86</Words>
  <Application>Microsoft Office PowerPoint</Application>
  <PresentationFormat>Panorámica</PresentationFormat>
  <Paragraphs>13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Poppins</vt:lpstr>
      <vt:lpstr>Tema de Office 2013 - 2022</vt:lpstr>
      <vt:lpstr>DATOS DE VIOLENCIA  REGIÓN ICA  </vt:lpstr>
      <vt:lpstr>POR TIPO DE VIOLENCIA</vt:lpstr>
      <vt:lpstr>Violencia Familiar</vt:lpstr>
      <vt:lpstr>Violencia Física</vt:lpstr>
      <vt:lpstr>Violencia Psicológica</vt:lpstr>
      <vt:lpstr>Violencia Sexual</vt:lpstr>
      <vt:lpstr>POR TIPO DE VIOLENCIA</vt:lpstr>
      <vt:lpstr>CANTIDAD DE FEMINICIDIO</vt:lpstr>
      <vt:lpstr>POR TIPO DE VIOLENCIA</vt:lpstr>
      <vt:lpstr>. NIÑAS Y ADOLESCENTES CON NIÑOS/AS REGISTRADOS/AS COMO NACIDOS VIVOS:   3.1 SEGÚN DEPARTAMENTO LAMBAYEQUEY GRUPOS DE EDAD</vt:lpstr>
      <vt:lpstr>. NIÑAS Y ADOLESCENTES CON NIÑOS/AS REGISTRADOS/AS COMO NACIDOS VIVOS:   3.1 SEGÚN DEPARTAMENTO LAMBAYEQUEY GRUPOS DE EDAD</vt:lpstr>
      <vt:lpstr>Presentación de PowerPoint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PORTADA</dc:title>
  <dc:creator>Roberto Flores Consiglieri</dc:creator>
  <cp:lastModifiedBy>Percy Jose Paredes Villarreal</cp:lastModifiedBy>
  <cp:revision>17</cp:revision>
  <dcterms:created xsi:type="dcterms:W3CDTF">2023-03-07T15:24:27Z</dcterms:created>
  <dcterms:modified xsi:type="dcterms:W3CDTF">2025-07-15T16:50:59Z</dcterms:modified>
</cp:coreProperties>
</file>